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6136C8CC-451F-485C-BA12-FDDC1F37B69E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072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transparencia/infoficio.cfm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1632960" y="979303"/>
            <a:ext cx="5675344" cy="31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Índice de Información Presupuestal Municipal </a:t>
            </a:r>
            <a:r>
              <a:rPr lang="es-MX" altLang="es-MX" dirty="0" smtClean="0">
                <a:solidFill>
                  <a:srgbClr val="000000"/>
                </a:solidFill>
              </a:rPr>
              <a:t>2017</a:t>
            </a:r>
            <a:endParaRPr lang="es-MX" altLang="es-MX" dirty="0">
              <a:solidFill>
                <a:srgbClr val="000000"/>
              </a:solidFill>
            </a:endParaRP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92160" y="1299313"/>
            <a:ext cx="875232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buClrTx/>
              <a:buSzTx/>
              <a:buFontTx/>
              <a:buNone/>
            </a:pPr>
            <a:r>
              <a:rPr lang="es-MX" altLang="es-MX" dirty="0" smtClean="0">
                <a:solidFill>
                  <a:srgbClr val="000000"/>
                </a:solidFill>
              </a:rPr>
              <a:t>20</a:t>
            </a:r>
            <a:r>
              <a:rPr lang="es-MX" altLang="es-MX" dirty="0">
                <a:solidFill>
                  <a:srgbClr val="000000"/>
                </a:solidFill>
              </a:rPr>
              <a:t>.- Desglosé de la Ley de Ingresos por total  de ingreso por concepto de aportaciones, disponible en la Pagina de gobierno </a:t>
            </a:r>
            <a:r>
              <a:rPr lang="es-MX" altLang="es-MX" dirty="0">
                <a:solidFill>
                  <a:srgbClr val="000000"/>
                </a:solidFill>
              </a:rPr>
              <a:t>Municipal </a:t>
            </a:r>
            <a:r>
              <a:rPr lang="es-MX" altLang="es-MX" dirty="0">
                <a:solidFill>
                  <a:srgbClr val="000000"/>
                </a:solidFill>
                <a:hlinkClick r:id="rId5"/>
              </a:rPr>
              <a:t>http://</a:t>
            </a:r>
            <a:r>
              <a:rPr lang="es-MX" altLang="es-MX" dirty="0" smtClean="0">
                <a:solidFill>
                  <a:srgbClr val="000000"/>
                </a:solidFill>
                <a:hlinkClick r:id="rId5"/>
              </a:rPr>
              <a:t>www.torreon.gob.mx/transparencia/infoficio.cfm</a:t>
            </a:r>
            <a:r>
              <a:rPr lang="es-MX" altLang="es-MX" dirty="0" smtClean="0">
                <a:solidFill>
                  <a:srgbClr val="000000"/>
                </a:solidFill>
              </a:rPr>
              <a:t> </a:t>
            </a:r>
            <a:endParaRPr lang="es-MX" altLang="es-MX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15" y="2296015"/>
            <a:ext cx="7686101" cy="4240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62457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34</Words>
  <Application>Microsoft Office PowerPoint</Application>
  <PresentationFormat>Presentación en pantalla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23</cp:revision>
  <dcterms:created xsi:type="dcterms:W3CDTF">2016-05-27T14:26:58Z</dcterms:created>
  <dcterms:modified xsi:type="dcterms:W3CDTF">2017-04-26T16:22:42Z</dcterms:modified>
</cp:coreProperties>
</file>